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515600" cy="7132638"/>
  <p:notesSz cx="9856788" cy="6797675"/>
  <p:defaultTextStyle>
    <a:defPPr>
      <a:defRPr lang="en-US"/>
    </a:defPPr>
    <a:lvl1pPr marL="0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714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7428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6141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4855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3569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2283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90996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9710" algn="l" defTabSz="9974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2" y="-108"/>
      </p:cViewPr>
      <p:guideLst>
        <p:guide orient="horz" pos="2247"/>
        <p:guide pos="3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884A5-BFA8-4254-B8D8-824C453D868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9588" y="509588"/>
            <a:ext cx="37576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680" y="3228896"/>
            <a:ext cx="788543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6412E-0603-48D3-A31C-B60D28547D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8714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7428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6141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4855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93569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2283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0996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9710" algn="l" defTabSz="9974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9588" y="509588"/>
            <a:ext cx="37576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6412E-0603-48D3-A31C-B60D28547DB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1" y="2215744"/>
            <a:ext cx="8938260" cy="15288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1" y="4041828"/>
            <a:ext cx="7360920" cy="18227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4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2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0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1" y="285638"/>
            <a:ext cx="2366010" cy="60858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85638"/>
            <a:ext cx="6922770" cy="60858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4583384"/>
            <a:ext cx="8938260" cy="141662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3023118"/>
            <a:ext cx="8938260" cy="156026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7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4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1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48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35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22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09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97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664287"/>
            <a:ext cx="4644390" cy="470721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430" y="1664287"/>
            <a:ext cx="4644390" cy="470721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596589"/>
            <a:ext cx="4646216" cy="66538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714" indent="0">
              <a:buNone/>
              <a:defRPr sz="2200" b="1"/>
            </a:lvl2pPr>
            <a:lvl3pPr marL="997428" indent="0">
              <a:buNone/>
              <a:defRPr sz="2000" b="1"/>
            </a:lvl3pPr>
            <a:lvl4pPr marL="1496141" indent="0">
              <a:buNone/>
              <a:defRPr sz="1700" b="1"/>
            </a:lvl4pPr>
            <a:lvl5pPr marL="1994855" indent="0">
              <a:buNone/>
              <a:defRPr sz="1700" b="1"/>
            </a:lvl5pPr>
            <a:lvl6pPr marL="2493569" indent="0">
              <a:buNone/>
              <a:defRPr sz="1700" b="1"/>
            </a:lvl6pPr>
            <a:lvl7pPr marL="2992283" indent="0">
              <a:buNone/>
              <a:defRPr sz="1700" b="1"/>
            </a:lvl7pPr>
            <a:lvl8pPr marL="3490996" indent="0">
              <a:buNone/>
              <a:defRPr sz="1700" b="1"/>
            </a:lvl8pPr>
            <a:lvl9pPr marL="398971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2261971"/>
            <a:ext cx="4646216" cy="41095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83" y="1596589"/>
            <a:ext cx="4648041" cy="66538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714" indent="0">
              <a:buNone/>
              <a:defRPr sz="2200" b="1"/>
            </a:lvl2pPr>
            <a:lvl3pPr marL="997428" indent="0">
              <a:buNone/>
              <a:defRPr sz="2000" b="1"/>
            </a:lvl3pPr>
            <a:lvl4pPr marL="1496141" indent="0">
              <a:buNone/>
              <a:defRPr sz="1700" b="1"/>
            </a:lvl4pPr>
            <a:lvl5pPr marL="1994855" indent="0">
              <a:buNone/>
              <a:defRPr sz="1700" b="1"/>
            </a:lvl5pPr>
            <a:lvl6pPr marL="2493569" indent="0">
              <a:buNone/>
              <a:defRPr sz="1700" b="1"/>
            </a:lvl6pPr>
            <a:lvl7pPr marL="2992283" indent="0">
              <a:buNone/>
              <a:defRPr sz="1700" b="1"/>
            </a:lvl7pPr>
            <a:lvl8pPr marL="3490996" indent="0">
              <a:buNone/>
              <a:defRPr sz="1700" b="1"/>
            </a:lvl8pPr>
            <a:lvl9pPr marL="398971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83" y="2261971"/>
            <a:ext cx="4648041" cy="41095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3" y="283986"/>
            <a:ext cx="3459560" cy="120858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11" y="283988"/>
            <a:ext cx="5878513" cy="608750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3" y="1492572"/>
            <a:ext cx="3459560" cy="4878923"/>
          </a:xfrm>
        </p:spPr>
        <p:txBody>
          <a:bodyPr/>
          <a:lstStyle>
            <a:lvl1pPr marL="0" indent="0">
              <a:buNone/>
              <a:defRPr sz="1500"/>
            </a:lvl1pPr>
            <a:lvl2pPr marL="498714" indent="0">
              <a:buNone/>
              <a:defRPr sz="1300"/>
            </a:lvl2pPr>
            <a:lvl3pPr marL="997428" indent="0">
              <a:buNone/>
              <a:defRPr sz="1100"/>
            </a:lvl3pPr>
            <a:lvl4pPr marL="1496141" indent="0">
              <a:buNone/>
              <a:defRPr sz="1000"/>
            </a:lvl4pPr>
            <a:lvl5pPr marL="1994855" indent="0">
              <a:buNone/>
              <a:defRPr sz="1000"/>
            </a:lvl5pPr>
            <a:lvl6pPr marL="2493569" indent="0">
              <a:buNone/>
              <a:defRPr sz="1000"/>
            </a:lvl6pPr>
            <a:lvl7pPr marL="2992283" indent="0">
              <a:buNone/>
              <a:defRPr sz="1000"/>
            </a:lvl7pPr>
            <a:lvl8pPr marL="3490996" indent="0">
              <a:buNone/>
              <a:defRPr sz="1000"/>
            </a:lvl8pPr>
            <a:lvl9pPr marL="398971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992848"/>
            <a:ext cx="6309360" cy="5894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637316"/>
            <a:ext cx="6309360" cy="4279583"/>
          </a:xfrm>
        </p:spPr>
        <p:txBody>
          <a:bodyPr/>
          <a:lstStyle>
            <a:lvl1pPr marL="0" indent="0">
              <a:buNone/>
              <a:defRPr sz="3500"/>
            </a:lvl1pPr>
            <a:lvl2pPr marL="498714" indent="0">
              <a:buNone/>
              <a:defRPr sz="3100"/>
            </a:lvl2pPr>
            <a:lvl3pPr marL="997428" indent="0">
              <a:buNone/>
              <a:defRPr sz="2600"/>
            </a:lvl3pPr>
            <a:lvl4pPr marL="1496141" indent="0">
              <a:buNone/>
              <a:defRPr sz="2200"/>
            </a:lvl4pPr>
            <a:lvl5pPr marL="1994855" indent="0">
              <a:buNone/>
              <a:defRPr sz="2200"/>
            </a:lvl5pPr>
            <a:lvl6pPr marL="2493569" indent="0">
              <a:buNone/>
              <a:defRPr sz="2200"/>
            </a:lvl6pPr>
            <a:lvl7pPr marL="2992283" indent="0">
              <a:buNone/>
              <a:defRPr sz="2200"/>
            </a:lvl7pPr>
            <a:lvl8pPr marL="3490996" indent="0">
              <a:buNone/>
              <a:defRPr sz="2200"/>
            </a:lvl8pPr>
            <a:lvl9pPr marL="398971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5582281"/>
            <a:ext cx="6309360" cy="837094"/>
          </a:xfrm>
        </p:spPr>
        <p:txBody>
          <a:bodyPr/>
          <a:lstStyle>
            <a:lvl1pPr marL="0" indent="0">
              <a:buNone/>
              <a:defRPr sz="1500"/>
            </a:lvl1pPr>
            <a:lvl2pPr marL="498714" indent="0">
              <a:buNone/>
              <a:defRPr sz="1300"/>
            </a:lvl2pPr>
            <a:lvl3pPr marL="997428" indent="0">
              <a:buNone/>
              <a:defRPr sz="1100"/>
            </a:lvl3pPr>
            <a:lvl4pPr marL="1496141" indent="0">
              <a:buNone/>
              <a:defRPr sz="1000"/>
            </a:lvl4pPr>
            <a:lvl5pPr marL="1994855" indent="0">
              <a:buNone/>
              <a:defRPr sz="1000"/>
            </a:lvl5pPr>
            <a:lvl6pPr marL="2493569" indent="0">
              <a:buNone/>
              <a:defRPr sz="1000"/>
            </a:lvl6pPr>
            <a:lvl7pPr marL="2992283" indent="0">
              <a:buNone/>
              <a:defRPr sz="1000"/>
            </a:lvl7pPr>
            <a:lvl8pPr marL="3490996" indent="0">
              <a:buNone/>
              <a:defRPr sz="1000"/>
            </a:lvl8pPr>
            <a:lvl9pPr marL="398971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1" y="285636"/>
            <a:ext cx="9464040" cy="1188773"/>
          </a:xfrm>
          <a:prstGeom prst="rect">
            <a:avLst/>
          </a:prstGeom>
        </p:spPr>
        <p:txBody>
          <a:bodyPr vert="horz" lIns="99743" tIns="49871" rIns="99743" bIns="4987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1" y="1664287"/>
            <a:ext cx="9464040" cy="4707211"/>
          </a:xfrm>
          <a:prstGeom prst="rect">
            <a:avLst/>
          </a:prstGeom>
        </p:spPr>
        <p:txBody>
          <a:bodyPr vert="horz" lIns="99743" tIns="49871" rIns="99743" bIns="498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6610901"/>
            <a:ext cx="2453640" cy="379747"/>
          </a:xfrm>
          <a:prstGeom prst="rect">
            <a:avLst/>
          </a:prstGeom>
        </p:spPr>
        <p:txBody>
          <a:bodyPr vert="horz" lIns="99743" tIns="49871" rIns="99743" bIns="498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D889-FF9C-4681-847D-2BAB55ABC9F6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1" y="6610901"/>
            <a:ext cx="3329940" cy="379747"/>
          </a:xfrm>
          <a:prstGeom prst="rect">
            <a:avLst/>
          </a:prstGeom>
        </p:spPr>
        <p:txBody>
          <a:bodyPr vert="horz" lIns="99743" tIns="49871" rIns="99743" bIns="498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6610901"/>
            <a:ext cx="2453640" cy="379747"/>
          </a:xfrm>
          <a:prstGeom prst="rect">
            <a:avLst/>
          </a:prstGeom>
        </p:spPr>
        <p:txBody>
          <a:bodyPr vert="horz" lIns="99743" tIns="49871" rIns="99743" bIns="498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8275-1159-40E5-9174-2BE250699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42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035" indent="-374035" algn="l" defTabSz="99742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410" indent="-311696" algn="l" defTabSz="99742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784" indent="-249357" algn="l" defTabSz="99742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5498" indent="-249357" algn="l" defTabSz="99742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212" indent="-249357" algn="l" defTabSz="99742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926" indent="-249357" algn="l" defTabSz="99742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1639" indent="-249357" algn="l" defTabSz="99742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0353" indent="-249357" algn="l" defTabSz="99742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9067" indent="-249357" algn="l" defTabSz="99742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714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428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141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4855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3569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2283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0996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710" algn="l" defTabSz="9974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 rot="2678198">
            <a:off x="5901797" y="4348575"/>
            <a:ext cx="950317" cy="921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680460" y="79254"/>
            <a:ext cx="3768090" cy="4084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 Client Registration Process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-158502"/>
            <a:ext cx="3217218" cy="87176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10800000">
            <a:off x="1" y="55476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87740" y="2"/>
            <a:ext cx="1577340" cy="5360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21099" y="634013"/>
            <a:ext cx="876300" cy="362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700" b="1" dirty="0" smtClean="0"/>
              <a:t>Client</a:t>
            </a:r>
            <a:endParaRPr lang="en-US" sz="17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99479" y="598907"/>
            <a:ext cx="2103120" cy="362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700" b="1" dirty="0" smtClean="0"/>
              <a:t>Sales / Marketing</a:t>
            </a:r>
            <a:endParaRPr lang="en-US" sz="17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66529" y="634013"/>
            <a:ext cx="2015490" cy="362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700" b="1" dirty="0" smtClean="0"/>
              <a:t>Support Services</a:t>
            </a:r>
            <a:endParaRPr lang="en-US" sz="17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1657" y="634013"/>
            <a:ext cx="613411" cy="362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700" b="1" dirty="0" smtClean="0"/>
              <a:t>IT </a:t>
            </a:r>
            <a:endParaRPr lang="en-US" sz="1700" b="1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1" y="103027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541270" y="1109522"/>
            <a:ext cx="1840230" cy="634013"/>
            <a:chOff x="304800" y="1600200"/>
            <a:chExt cx="1600200" cy="609600"/>
          </a:xfrm>
        </p:grpSpPr>
        <p:sp>
          <p:nvSpPr>
            <p:cNvPr id="17" name="Oval 16"/>
            <p:cNvSpPr/>
            <p:nvPr/>
          </p:nvSpPr>
          <p:spPr>
            <a:xfrm>
              <a:off x="304800" y="1600200"/>
              <a:ext cx="1600200" cy="6096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1676400"/>
              <a:ext cx="1447800" cy="503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New Registration</a:t>
              </a:r>
            </a:p>
            <a:p>
              <a:pPr algn="ctr"/>
              <a:r>
                <a:rPr lang="en-US" sz="1400" dirty="0" smtClean="0"/>
                <a:t>Email / Fax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95019" y="1180498"/>
            <a:ext cx="2190750" cy="523226"/>
            <a:chOff x="322549" y="2758440"/>
            <a:chExt cx="1564821" cy="603695"/>
          </a:xfrm>
        </p:grpSpPr>
        <p:sp>
          <p:nvSpPr>
            <p:cNvPr id="20" name="Rectangle 19"/>
            <p:cNvSpPr/>
            <p:nvPr/>
          </p:nvSpPr>
          <p:spPr>
            <a:xfrm>
              <a:off x="322549" y="2758440"/>
              <a:ext cx="1564821" cy="5486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5752" y="2758446"/>
              <a:ext cx="1481448" cy="603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Call Client &amp;The person </a:t>
              </a:r>
            </a:p>
            <a:p>
              <a:pPr algn="ctr"/>
              <a:r>
                <a:rPr lang="en-US" sz="1400" dirty="0" smtClean="0"/>
                <a:t>Who send registration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05372" y="1820436"/>
            <a:ext cx="2215630" cy="523220"/>
            <a:chOff x="304800" y="2667000"/>
            <a:chExt cx="1752600" cy="1006145"/>
          </a:xfrm>
        </p:grpSpPr>
        <p:sp>
          <p:nvSpPr>
            <p:cNvPr id="23" name="Rectangle 22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652" y="2667000"/>
              <a:ext cx="1215608" cy="10061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Fill up Registration</a:t>
              </a:r>
            </a:p>
            <a:p>
              <a:pPr algn="ctr"/>
              <a:r>
                <a:rPr lang="en-US" sz="1400" dirty="0" smtClean="0"/>
                <a:t>Web form</a:t>
              </a:r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99484" y="2641342"/>
            <a:ext cx="2239143" cy="523220"/>
            <a:chOff x="304800" y="2667000"/>
            <a:chExt cx="1752600" cy="1006145"/>
          </a:xfrm>
        </p:grpSpPr>
        <p:sp>
          <p:nvSpPr>
            <p:cNvPr id="26" name="Rectangle 25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3378" y="2667000"/>
              <a:ext cx="1098152" cy="10061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Pass Reg. to</a:t>
              </a:r>
            </a:p>
            <a:p>
              <a:pPr algn="ctr"/>
              <a:r>
                <a:rPr lang="en-US" sz="1400" dirty="0" smtClean="0"/>
                <a:t>Support Services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32951" y="3504816"/>
            <a:ext cx="2215630" cy="554761"/>
            <a:chOff x="304800" y="2877566"/>
            <a:chExt cx="1752600" cy="914398"/>
          </a:xfrm>
        </p:grpSpPr>
        <p:sp>
          <p:nvSpPr>
            <p:cNvPr id="29" name="Rectangle 28"/>
            <p:cNvSpPr/>
            <p:nvPr/>
          </p:nvSpPr>
          <p:spPr>
            <a:xfrm>
              <a:off x="304800" y="2877566"/>
              <a:ext cx="1752600" cy="91439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5448" y="2928282"/>
              <a:ext cx="1234019" cy="862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Send Mail/ Courier</a:t>
              </a:r>
            </a:p>
            <a:p>
              <a:pPr algn="ctr"/>
              <a:r>
                <a:rPr lang="en-US" sz="1400" dirty="0" smtClean="0"/>
                <a:t>to participant</a:t>
              </a:r>
              <a:endParaRPr lang="en-US" sz="14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559742" y="4509295"/>
            <a:ext cx="1664970" cy="654714"/>
          </a:xfrm>
          <a:prstGeom prst="rect">
            <a:avLst/>
          </a:prstGeom>
          <a:noFill/>
        </p:spPr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200" dirty="0" smtClean="0"/>
              <a:t>Do You </a:t>
            </a:r>
            <a:r>
              <a:rPr lang="en-US" sz="1200" dirty="0" smtClean="0"/>
              <a:t>Need to </a:t>
            </a:r>
          </a:p>
          <a:p>
            <a:pPr algn="ctr"/>
            <a:r>
              <a:rPr lang="en-US" sz="1200" dirty="0" smtClean="0"/>
              <a:t>Send Mail/Courier </a:t>
            </a:r>
            <a:endParaRPr lang="en-US" sz="1200" dirty="0" smtClean="0"/>
          </a:p>
          <a:p>
            <a:pPr algn="ctr"/>
            <a:r>
              <a:rPr lang="en-US" sz="1200" dirty="0" smtClean="0"/>
              <a:t>To DM?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0980" y="4481539"/>
            <a:ext cx="1139190" cy="5316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If Yes</a:t>
            </a:r>
          </a:p>
          <a:p>
            <a:pPr algn="ctr"/>
            <a:r>
              <a:rPr lang="en-US" sz="1400" dirty="0" smtClean="0"/>
              <a:t>Send Mail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536181" y="4481539"/>
            <a:ext cx="1169860" cy="5316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If No</a:t>
            </a:r>
          </a:p>
          <a:p>
            <a:pPr algn="ctr"/>
            <a:r>
              <a:rPr lang="en-US" sz="1400" dirty="0" smtClean="0"/>
              <a:t>Do Nothing</a:t>
            </a:r>
            <a:endParaRPr lang="en-US" sz="1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8154881" y="1268026"/>
            <a:ext cx="2161442" cy="554761"/>
            <a:chOff x="304800" y="2667000"/>
            <a:chExt cx="1752600" cy="914400"/>
          </a:xfrm>
        </p:grpSpPr>
        <p:sp>
          <p:nvSpPr>
            <p:cNvPr id="36" name="Rectangle 35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3195" y="2667000"/>
              <a:ext cx="1218528" cy="862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Register Delegate </a:t>
              </a:r>
            </a:p>
            <a:p>
              <a:pPr algn="ctr"/>
              <a:r>
                <a:rPr lang="en-US" sz="1400" dirty="0" smtClean="0"/>
                <a:t>In Billing System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178899" y="2456803"/>
            <a:ext cx="2215731" cy="792514"/>
            <a:chOff x="304800" y="2667000"/>
            <a:chExt cx="1796620" cy="914400"/>
          </a:xfrm>
        </p:grpSpPr>
        <p:sp>
          <p:nvSpPr>
            <p:cNvPr id="39" name="Rectangle 38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3514" y="2667001"/>
              <a:ext cx="1777906" cy="852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Generate Invoice &amp; Send To</a:t>
              </a:r>
              <a:endParaRPr lang="en-US" sz="1400" dirty="0" smtClean="0"/>
            </a:p>
            <a:p>
              <a:r>
                <a:rPr lang="en-US" sz="1400" dirty="0" smtClean="0"/>
                <a:t>A: </a:t>
              </a:r>
              <a:r>
                <a:rPr lang="en-US" sz="1400" dirty="0" smtClean="0"/>
                <a:t>Client</a:t>
              </a:r>
              <a:endParaRPr lang="en-US" sz="1400" dirty="0" smtClean="0"/>
            </a:p>
            <a:p>
              <a:r>
                <a:rPr lang="en-US" sz="1400" dirty="0" smtClean="0"/>
                <a:t>B: Sales / Marketing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5878" y="1268027"/>
            <a:ext cx="1644355" cy="554762"/>
            <a:chOff x="304800" y="2666998"/>
            <a:chExt cx="1752600" cy="914402"/>
          </a:xfrm>
        </p:grpSpPr>
        <p:sp>
          <p:nvSpPr>
            <p:cNvPr id="42" name="Rectangle 41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5771" y="2666998"/>
              <a:ext cx="973381" cy="862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Setup </a:t>
              </a:r>
            </a:p>
            <a:p>
              <a:pPr algn="ctr"/>
              <a:r>
                <a:rPr lang="en-US" sz="1400" dirty="0" smtClean="0"/>
                <a:t>Web form</a:t>
              </a:r>
              <a:endParaRPr lang="en-US" sz="1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95878" y="2377545"/>
            <a:ext cx="1644355" cy="813919"/>
            <a:chOff x="304800" y="2667000"/>
            <a:chExt cx="1752600" cy="914400"/>
          </a:xfrm>
        </p:grpSpPr>
        <p:sp>
          <p:nvSpPr>
            <p:cNvPr id="45" name="Rectangle 44"/>
            <p:cNvSpPr/>
            <p:nvPr/>
          </p:nvSpPr>
          <p:spPr>
            <a:xfrm>
              <a:off x="304800" y="2667000"/>
              <a:ext cx="17526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7217" y="2667002"/>
              <a:ext cx="1130497" cy="829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Setup New</a:t>
              </a:r>
            </a:p>
            <a:p>
              <a:pPr algn="ctr"/>
              <a:r>
                <a:rPr lang="en-US" sz="1400" dirty="0" smtClean="0"/>
                <a:t>Registration</a:t>
              </a:r>
            </a:p>
            <a:p>
              <a:pPr algn="ctr"/>
              <a:r>
                <a:rPr lang="en-US" sz="1400" dirty="0" smtClean="0"/>
                <a:t>Campaigns</a:t>
              </a:r>
              <a:endParaRPr lang="en-US" sz="1400" dirty="0"/>
            </a:p>
          </p:txBody>
        </p:sp>
      </p:grpSp>
      <p:sp>
        <p:nvSpPr>
          <p:cNvPr id="50" name="Down Arrow 49"/>
          <p:cNvSpPr>
            <a:spLocks/>
          </p:cNvSpPr>
          <p:nvPr/>
        </p:nvSpPr>
        <p:spPr>
          <a:xfrm rot="14220000">
            <a:off x="7889263" y="1590770"/>
            <a:ext cx="254926" cy="1335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5297234" y="5519218"/>
            <a:ext cx="2215630" cy="523221"/>
            <a:chOff x="304800" y="2667000"/>
            <a:chExt cx="1752599" cy="1509225"/>
          </a:xfrm>
        </p:grpSpPr>
        <p:sp>
          <p:nvSpPr>
            <p:cNvPr id="52" name="Rectangle 51"/>
            <p:cNvSpPr/>
            <p:nvPr/>
          </p:nvSpPr>
          <p:spPr>
            <a:xfrm>
              <a:off x="304800" y="2667000"/>
              <a:ext cx="1752599" cy="145348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2667" y="2667003"/>
              <a:ext cx="1359602" cy="1509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Follow-up Collection </a:t>
              </a:r>
            </a:p>
            <a:p>
              <a:pPr algn="ctr"/>
              <a:r>
                <a:rPr lang="en-US" sz="1400" dirty="0" smtClean="0"/>
                <a:t>Until Payment In</a:t>
              </a:r>
              <a:endParaRPr lang="en-US" sz="1400" dirty="0"/>
            </a:p>
          </p:txBody>
        </p:sp>
      </p:grpSp>
      <p:sp>
        <p:nvSpPr>
          <p:cNvPr id="54" name="Round Diagonal Corner Rectangle 53"/>
          <p:cNvSpPr/>
          <p:nvPr/>
        </p:nvSpPr>
        <p:spPr>
          <a:xfrm>
            <a:off x="175260" y="4675841"/>
            <a:ext cx="1927860" cy="2298294"/>
          </a:xfrm>
          <a:prstGeom prst="round2Diag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 rot="2678198">
            <a:off x="323235" y="5436176"/>
            <a:ext cx="233981" cy="2852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227838" y="6070669"/>
            <a:ext cx="701040" cy="237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58" name="Oval 57"/>
          <p:cNvSpPr/>
          <p:nvPr/>
        </p:nvSpPr>
        <p:spPr>
          <a:xfrm>
            <a:off x="227838" y="4961147"/>
            <a:ext cx="525780" cy="23775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60" name="Right Arrow 59"/>
          <p:cNvSpPr/>
          <p:nvPr/>
        </p:nvSpPr>
        <p:spPr>
          <a:xfrm>
            <a:off x="227838" y="6546177"/>
            <a:ext cx="525780" cy="158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885817" y="4917559"/>
            <a:ext cx="978313" cy="316160"/>
          </a:xfrm>
          <a:prstGeom prst="rect">
            <a:avLst/>
          </a:prstGeom>
          <a:noFill/>
        </p:spPr>
        <p:txBody>
          <a:bodyPr wrap="non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Start / End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61364" y="5436656"/>
            <a:ext cx="820193" cy="316160"/>
          </a:xfrm>
          <a:prstGeom prst="rect">
            <a:avLst/>
          </a:prstGeom>
          <a:noFill/>
        </p:spPr>
        <p:txBody>
          <a:bodyPr wrap="non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Decision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923051" y="6023117"/>
            <a:ext cx="672717" cy="316160"/>
          </a:xfrm>
          <a:prstGeom prst="rect">
            <a:avLst/>
          </a:prstGeom>
          <a:noFill/>
        </p:spPr>
        <p:txBody>
          <a:bodyPr wrap="non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Action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927651" y="6466927"/>
            <a:ext cx="870720" cy="316160"/>
          </a:xfrm>
          <a:prstGeom prst="rect">
            <a:avLst/>
          </a:prstGeom>
          <a:noFill/>
        </p:spPr>
        <p:txBody>
          <a:bodyPr wrap="none" lIns="99743" tIns="49871" rIns="99743" bIns="49871" rtlCol="0">
            <a:spAutoFit/>
          </a:bodyPr>
          <a:lstStyle/>
          <a:p>
            <a:pPr algn="ctr"/>
            <a:r>
              <a:rPr lang="en-US" sz="1400" dirty="0" smtClean="0"/>
              <a:t>Direction</a:t>
            </a:r>
            <a:endParaRPr lang="en-US" sz="14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2190751" y="5706112"/>
            <a:ext cx="2628900" cy="595481"/>
            <a:chOff x="304800" y="1600200"/>
            <a:chExt cx="1600200" cy="627938"/>
          </a:xfrm>
        </p:grpSpPr>
        <p:sp>
          <p:nvSpPr>
            <p:cNvPr id="66" name="Oval 65"/>
            <p:cNvSpPr/>
            <p:nvPr/>
          </p:nvSpPr>
          <p:spPr>
            <a:xfrm>
              <a:off x="304800" y="1600200"/>
              <a:ext cx="1600200" cy="6096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1001" y="1676400"/>
              <a:ext cx="1447800" cy="551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Client Attends Training </a:t>
              </a:r>
            </a:p>
            <a:p>
              <a:pPr algn="ctr"/>
              <a:r>
                <a:rPr lang="en-US" sz="1400" dirty="0" smtClean="0"/>
                <a:t>&amp; Payment In.</a:t>
              </a:r>
              <a:endParaRPr lang="en-US" sz="1400" dirty="0"/>
            </a:p>
          </p:txBody>
        </p:sp>
      </p:grpSp>
      <p:sp>
        <p:nvSpPr>
          <p:cNvPr id="70" name="Down Arrow 69"/>
          <p:cNvSpPr/>
          <p:nvPr/>
        </p:nvSpPr>
        <p:spPr>
          <a:xfrm>
            <a:off x="9201150" y="1858449"/>
            <a:ext cx="175260" cy="554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6221730" y="2340880"/>
            <a:ext cx="175260" cy="237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sp>
        <p:nvSpPr>
          <p:cNvPr id="76" name="Down Arrow 75"/>
          <p:cNvSpPr/>
          <p:nvPr/>
        </p:nvSpPr>
        <p:spPr>
          <a:xfrm>
            <a:off x="6268816" y="3181950"/>
            <a:ext cx="87630" cy="225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4469132" y="1347276"/>
            <a:ext cx="613411" cy="158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sp>
        <p:nvSpPr>
          <p:cNvPr id="68" name="Bent Arrow 67"/>
          <p:cNvSpPr/>
          <p:nvPr/>
        </p:nvSpPr>
        <p:spPr>
          <a:xfrm flipH="1" flipV="1">
            <a:off x="8850630" y="3407816"/>
            <a:ext cx="525780" cy="2298294"/>
          </a:xfrm>
          <a:prstGeom prst="bentArrow">
            <a:avLst>
              <a:gd name="adj1" fmla="val 25000"/>
              <a:gd name="adj2" fmla="val 23929"/>
              <a:gd name="adj3" fmla="val 31429"/>
              <a:gd name="adj4" fmla="val 31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Left Arrow 68"/>
          <p:cNvSpPr/>
          <p:nvPr/>
        </p:nvSpPr>
        <p:spPr>
          <a:xfrm>
            <a:off x="7536184" y="5468357"/>
            <a:ext cx="1275017" cy="2377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319963" y="2892680"/>
            <a:ext cx="3566319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eft Arrow 70"/>
          <p:cNvSpPr/>
          <p:nvPr/>
        </p:nvSpPr>
        <p:spPr>
          <a:xfrm>
            <a:off x="5218367" y="4659854"/>
            <a:ext cx="438150" cy="1585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sp>
        <p:nvSpPr>
          <p:cNvPr id="72" name="Left Arrow 71"/>
          <p:cNvSpPr/>
          <p:nvPr/>
        </p:nvSpPr>
        <p:spPr>
          <a:xfrm flipH="1">
            <a:off x="7098032" y="4695516"/>
            <a:ext cx="389953" cy="1386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43" tIns="49871" rIns="99743" bIns="49871"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4531912" y="6260871"/>
            <a:ext cx="3867766" cy="554761"/>
            <a:chOff x="2655" y="2667002"/>
            <a:chExt cx="2388944" cy="940119"/>
          </a:xfrm>
        </p:grpSpPr>
        <p:sp>
          <p:nvSpPr>
            <p:cNvPr id="78" name="Rectangle 77"/>
            <p:cNvSpPr/>
            <p:nvPr/>
          </p:nvSpPr>
          <p:spPr>
            <a:xfrm>
              <a:off x="505130" y="2692720"/>
              <a:ext cx="1353127" cy="91440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655" y="2667002"/>
              <a:ext cx="2388944" cy="88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Call Client 3 to 5 day </a:t>
              </a:r>
            </a:p>
            <a:p>
              <a:pPr algn="ctr"/>
              <a:r>
                <a:rPr lang="en-US" sz="1400" dirty="0" smtClean="0"/>
                <a:t>before Training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/>
      <p:bldP spid="33" grpId="0" animBg="1"/>
      <p:bldP spid="34" grpId="0" animBg="1"/>
      <p:bldP spid="50" grpId="0" animBg="1"/>
      <p:bldP spid="75" grpId="0" animBg="1"/>
      <p:bldP spid="76" grpId="0" animBg="1"/>
      <p:bldP spid="77" grpId="0" animBg="1"/>
      <p:bldP spid="68" grpId="0" animBg="1"/>
      <p:bldP spid="69" grpId="0" animBg="1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110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Artin K. Kavaq</cp:lastModifiedBy>
  <cp:revision>29</cp:revision>
  <dcterms:created xsi:type="dcterms:W3CDTF">2012-04-04T02:16:08Z</dcterms:created>
  <dcterms:modified xsi:type="dcterms:W3CDTF">2012-04-04T13:32:26Z</dcterms:modified>
</cp:coreProperties>
</file>